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70" r:id="rId7"/>
    <p:sldId id="268" r:id="rId8"/>
    <p:sldId id="262" r:id="rId9"/>
    <p:sldId id="260" r:id="rId10"/>
    <p:sldId id="267" r:id="rId11"/>
    <p:sldId id="26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B685-F023-4C5B-A298-F7ADF76FA81B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AC81-69A0-49C0-BC56-999BA0F0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AAC81-69A0-49C0-BC56-999BA0F08D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AAC81-69A0-49C0-BC56-999BA0F08D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715000"/>
          </a:xfrm>
        </p:spPr>
      </p:pic>
    </p:spTree>
    <p:extLst>
      <p:ext uri="{BB962C8B-B14F-4D97-AF65-F5344CB8AC3E}">
        <p14:creationId xmlns:p14="http://schemas.microsoft.com/office/powerpoint/2010/main" val="15517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17637"/>
            <a:ext cx="6248400" cy="5287963"/>
          </a:xfrm>
          <a:ln w="57150">
            <a:solidFill>
              <a:srgbClr val="FFFF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200400" y="392668"/>
            <a:ext cx="288091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 কিসের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 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23900"/>
            <a:ext cx="5791200" cy="5410200"/>
          </a:xfrm>
          <a:solidFill>
            <a:srgbClr val="FF0000"/>
          </a:solidFill>
          <a:ln w="5715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914400" y="2819400"/>
            <a:ext cx="20574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86400" y="3429000"/>
            <a:ext cx="2057400" cy="457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90600" y="762000"/>
            <a:ext cx="3276600" cy="26670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9569" y="527914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742" y="2465457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ব্যস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0727" y="2998857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" y="1143000"/>
            <a:ext cx="3657600" cy="3588327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2" y="1070263"/>
            <a:ext cx="3505201" cy="3733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2438399" y="244547"/>
            <a:ext cx="4267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70104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১।প্রদর্শিত চিত্র দুটির নাম কি?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২।এরা   কি কনিকের চিত্র?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64008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১।কনিক থেকে প্যরাবোলা অংকন কর।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প্যারাবোলার শীর্ষ ও উপকেন্দ্র </a:t>
            </a:r>
            <a:r>
              <a:rPr lang="bn-BD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 কর।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0668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5181600"/>
          </a:xfrm>
        </p:spPr>
      </p:pic>
    </p:spTree>
    <p:extLst>
      <p:ext uri="{BB962C8B-B14F-4D97-AF65-F5344CB8AC3E}">
        <p14:creationId xmlns:p14="http://schemas.microsoft.com/office/powerpoint/2010/main" val="26515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16291" cy="66294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প্রানতোষ চন্দ্র সরকার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প্রভাষক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চন্দ্রনাথ  কলেজ, নেত্রকোণা।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 টি সি আই ডি নং - ১১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6096000"/>
          </a:xfrm>
          <a:solidFill>
            <a:schemeClr val="bg1">
              <a:lumMod val="85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গণিত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৬০মিনিট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১৯/৬/২০১৩খ্রীঃ 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 গুলো কিসের চিত্র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038600" cy="3810000"/>
          </a:xfrm>
          <a:ln w="28575">
            <a:solidFill>
              <a:srgbClr val="7030A0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962400" cy="3810000"/>
          </a:xfr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388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981200" y="228600"/>
            <a:ext cx="228600" cy="6400800"/>
          </a:xfrm>
        </p:spPr>
        <p:txBody>
          <a:bodyPr/>
          <a:lstStyle/>
          <a:p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79637"/>
            <a:ext cx="4525963" cy="4678363"/>
          </a:xfrm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82296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১।প্রদর্শিত চিত্রটি কি নির্দেশ করে?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এটাকে কি কনিকের  সাথে তুলনা করা যায় ?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৩।এবার আমরা কনিকের চিত্র লক্ষ্য করি ?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" y="304800"/>
            <a:ext cx="8904068" cy="8038150"/>
          </a:xfrm>
        </p:spPr>
      </p:pic>
      <p:sp>
        <p:nvSpPr>
          <p:cNvPr id="9" name="TextBox 8"/>
          <p:cNvSpPr txBox="1"/>
          <p:nvPr/>
        </p:nvSpPr>
        <p:spPr>
          <a:xfrm>
            <a:off x="26603" y="4936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2468" y="47295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এটি কিসের ছবি?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055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715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br>
              <a:rPr lang="bn-BD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কনিক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6019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b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যা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পারবে—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 কনিক কি?  </a:t>
            </a:r>
            <a:b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২। কনিকের উপকেন্দ্রের অবস্থান কোথায়?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৩। কনিকের দিকাক্ষের অবস্থান  কোথায়?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3048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" y="1357745"/>
            <a:ext cx="69342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-20782"/>
            <a:ext cx="3858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                               উপস্থাপনা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87</Words>
  <Application>Microsoft Office PowerPoint</Application>
  <PresentationFormat>On-screen Show (4:3)</PresentationFormat>
  <Paragraphs>26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 প্রানতোষ চন্দ্র সরকার প্রভাষক চন্দ্রনাথ  কলেজ, নেত্রকোণা। টি টি সি আই ডি নং - ১১ </vt:lpstr>
      <vt:lpstr>বিষয় – গণিত শ্রেণি - একাদশ সময় - ৬০মিনিট তাং- ১৯/৬/২০১৩খ্রীঃ </vt:lpstr>
      <vt:lpstr>এ গুলো কিসের চিত্র ?  </vt:lpstr>
      <vt:lpstr>  </vt:lpstr>
      <vt:lpstr>   </vt:lpstr>
      <vt:lpstr>আজকের পাঠের বিষয়  কনিক </vt:lpstr>
      <vt:lpstr>    আজকের পাঠে    তোমরা যা বলতে পারবে—              ১।  কনিক কি?    ২। কনিকের উপকেন্দ্রের অবস্থান কোথায়?      ৩। কনিকের দিকাক্ষের অবস্থান  কোথায়?    </vt:lpstr>
      <vt:lpstr>PowerPoint Presentation</vt:lpstr>
      <vt:lpstr>C </vt:lpstr>
      <vt:lpstr>PowerPoint Presentation</vt:lpstr>
      <vt:lpstr>PowerPoint Presentation</vt:lpstr>
      <vt:lpstr>বাড়ির কাজ   ১।কনিক থেকে প্যরাবোলা অংকন কর।       ২। প্যারাবোলার শীর্ষ ও উপকেন্দ্র নির্ণয় কর।             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70</cp:revision>
  <dcterms:created xsi:type="dcterms:W3CDTF">2006-08-16T00:00:00Z</dcterms:created>
  <dcterms:modified xsi:type="dcterms:W3CDTF">2013-06-22T07:01:18Z</dcterms:modified>
</cp:coreProperties>
</file>